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79" r:id="rId5"/>
    <p:sldId id="283" r:id="rId6"/>
    <p:sldId id="285" r:id="rId7"/>
    <p:sldId id="269" r:id="rId8"/>
    <p:sldId id="270" r:id="rId9"/>
    <p:sldId id="277" r:id="rId10"/>
    <p:sldId id="28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216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gif>
</file>

<file path=ppt/media/image5.png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auby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twitter.com/cporteou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20/11/2018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7.15pm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7.30pm - The PowerShell Standards Agency – Write better code for Everybody - </a:t>
            </a:r>
            <a:r>
              <a:rPr lang="en-GB" sz="3400" b="1" dirty="0">
                <a:hlinkClick r:id="rId3"/>
              </a:rPr>
              <a:t>@pauby</a:t>
            </a:r>
            <a:r>
              <a:rPr lang="en-GB" sz="3400" b="1" dirty="0"/>
              <a:t> &amp; </a:t>
            </a:r>
            <a:r>
              <a:rPr lang="en-GB" sz="3400" b="1" dirty="0">
                <a:hlinkClick r:id="rId4"/>
              </a:rPr>
              <a:t>@cporteous</a:t>
            </a:r>
            <a:endParaRPr lang="en-GB" sz="3400" b="1" dirty="0"/>
          </a:p>
          <a:p>
            <a:r>
              <a:rPr lang="en-GB" sz="3400" b="1" dirty="0"/>
              <a:t>8.15pm - Break / Refreshments</a:t>
            </a:r>
          </a:p>
          <a:p>
            <a:r>
              <a:rPr lang="en-GB" sz="3400" b="1" dirty="0"/>
              <a:t>8.45pm – Power BI and PowerShell - A Match Made in Heaven - </a:t>
            </a:r>
            <a:r>
              <a:rPr lang="en-GB" sz="3400" b="1" dirty="0">
                <a:hlinkClick r:id="rId4"/>
              </a:rPr>
              <a:t>@cporteous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SPONSOR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B5A006-BA68-CA49-8EFA-DC7815CE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76" y="2059683"/>
            <a:ext cx="10894979" cy="46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We have met every month Jan – Jun and Sep - Nov</a:t>
            </a:r>
          </a:p>
          <a:p>
            <a:pPr lvl="1"/>
            <a:endParaRPr lang="en-GB" sz="3200" b="1" dirty="0"/>
          </a:p>
          <a:p>
            <a:pPr lvl="1"/>
            <a:r>
              <a:rPr lang="en-GB" sz="3200" b="1" dirty="0"/>
              <a:t>Looking at dates and contents for Jan – Mar 2019. Placeholder events will be up soon.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isappear the simpsons GIF">
            <a:extLst>
              <a:ext uri="{FF2B5EF4-FFF2-40B4-BE49-F238E27FC236}">
                <a16:creationId xmlns:a16="http://schemas.microsoft.com/office/drawing/2014/main" id="{2DC6D813-8B55-4C1A-8F88-F7B2783F656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452" y="2659683"/>
            <a:ext cx="4645447" cy="346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pPr lvl="1" fontAlgn="base"/>
            <a:r>
              <a:rPr lang="en-GB" strike="sngStrike" dirty="0"/>
              <a:t>GitHub 101</a:t>
            </a:r>
            <a:r>
              <a:rPr lang="en-GB" dirty="0"/>
              <a:t> </a:t>
            </a:r>
          </a:p>
          <a:p>
            <a:pPr lvl="1" fontAlgn="base"/>
            <a:r>
              <a:rPr lang="en-GB" strike="sngStrike" dirty="0"/>
              <a:t>Azure PowerShell 101</a:t>
            </a:r>
            <a:r>
              <a:rPr lang="en-GB" dirty="0"/>
              <a:t> </a:t>
            </a:r>
          </a:p>
          <a:p>
            <a:pPr lvl="1" fontAlgn="base"/>
            <a:r>
              <a:rPr lang="en-GB" strike="sngStrike" dirty="0"/>
              <a:t>PowerShell DSC </a:t>
            </a:r>
          </a:p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large pepperoni pizza&#10;&#10;Description generated with very high confidence">
            <a:extLst>
              <a:ext uri="{FF2B5EF4-FFF2-40B4-BE49-F238E27FC236}">
                <a16:creationId xmlns:a16="http://schemas.microsoft.com/office/drawing/2014/main" id="{27BF0AE8-02A8-4B2D-BA91-665BDDE0D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725" y="2568613"/>
            <a:ext cx="47625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5451</TotalTime>
  <Words>156</Words>
  <Application>Microsoft Macintosh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Corbel</vt:lpstr>
      <vt:lpstr>Wingdings</vt:lpstr>
      <vt:lpstr>Banded</vt:lpstr>
      <vt:lpstr>PowerShell User Group</vt:lpstr>
      <vt:lpstr>agenda!</vt:lpstr>
      <vt:lpstr>Welcome and Practicalities</vt:lpstr>
      <vt:lpstr>SPONSOR</vt:lpstr>
      <vt:lpstr>User Group</vt:lpstr>
      <vt:lpstr>Want to present?</vt:lpstr>
      <vt:lpstr>We need!</vt:lpstr>
      <vt:lpstr>Communication</vt:lpstr>
      <vt:lpstr>RSVP Please</vt:lpstr>
      <vt:lpstr>Hurry up and move on!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171</cp:revision>
  <dcterms:created xsi:type="dcterms:W3CDTF">2016-10-27T15:24:17Z</dcterms:created>
  <dcterms:modified xsi:type="dcterms:W3CDTF">2018-11-19T10:56:38Z</dcterms:modified>
</cp:coreProperties>
</file>

<file path=docProps/thumbnail.jpeg>
</file>